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5" r:id="rId3"/>
    <p:sldId id="258" r:id="rId4"/>
    <p:sldId id="267" r:id="rId5"/>
    <p:sldId id="260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F6A69-3973-060C-CFFA-76ED8DB59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A07C9-3CBD-B60C-AC9E-D399E3EF9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47E61-E195-44F0-A184-0DBEBBD56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1D76C-4F59-41D4-AAAE-B051EAE376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061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27CE00-D4B1-207E-0C14-AE2771188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DF3DA-BAEB-CE58-C40A-D24B2CDC2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3609F-2BD0-CC4F-45BF-00EF68F2E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AA557-C8B3-4CD6-A54D-DDBDDA74C8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267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D652E-A8B2-FB3E-3B9C-C3E5B01A6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A90EE-58C0-FB0D-D272-288473899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DD80D-9918-CE83-3C28-D1E0074FC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A73A3-DD32-4ED4-9F4A-194B2D9E0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18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1B67B-F8F8-9DF6-4F18-F4EB66B4E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A4637-223B-7E9F-95F2-B350D24F7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24A1D-F29D-5250-737B-6447B0A82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15A08-F8EA-4949-AB6F-C5666D7089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500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308F4-6E63-8FB0-98D7-BBBE38797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C705E-B2C5-2B92-82DA-C41D12720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D1E2F-8806-3A75-0022-E55CE0BE7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6A458-FC50-4A11-874F-9F3BD651CF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2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5CF90DA-DC20-464B-5C79-037737E6F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AA7201-CEDE-D7D6-BB8A-37C32B8F3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FAB24A9-E7ED-99BB-19D6-569543B7E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4EE29-8A5B-4981-AD3C-DE3D109333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25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E5317B2-8CAB-3506-3DE6-B0721FA62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742FE1D-49E6-2242-6D0F-E5708969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112EDE-4A33-8A47-46A2-F6935C399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83A08-CA0D-4944-950F-0DB5DB3026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777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16FE63A-4E96-7EB1-B91A-B4D30A39F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3DC0EC-66DF-074D-6616-A2EFCAF65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24F98E4-C325-BE48-61C3-2CB11CE2C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FC17B-E2D4-45B7-A270-10C036198B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947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E6D1BD7-E5C0-F725-2BC3-8D28FCB44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3603D6D-8D47-4344-E5CC-DA9F223A8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DBAFC58-B2A3-5FD2-7057-FCB598474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495F-476A-48BD-B20F-76ACB6AF09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059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EFEE38-955D-C298-4476-5C5E38C7B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7C9BC0-DEF7-88AA-EA73-FEDA1631A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9AE8288-5B3E-492F-90A3-85BCCEC44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F14C8-58F9-4F97-839E-B4905B6FEC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322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3138BCE-01A5-2DF7-E038-EF0D1A11D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8AB9D9-50E9-A92D-B8D2-88D0CF01E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8925D6-00C6-E271-B65A-EA57B1B8B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6B136-6C50-42F3-8EA1-6C4F46BFBD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361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0171ECC-6B39-6CC0-442B-9D3D7485D1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EF3F9A4-9880-965F-824C-E7C6331348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29D01-5B45-B6FC-FD7D-E588FF80D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FEB7B-5135-88B6-CA0E-187F2D602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5372B-7300-F7C3-6A12-F4D31700A8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07209A-7251-47FB-AF7A-62AB0840A7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EED76FFF-6474-AAA6-8943-815EB54793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1926220"/>
            <a:ext cx="8839200" cy="3005559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Happy day that fixed my choice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On thee, my </a:t>
            </a:r>
            <a:r>
              <a:rPr lang="en-US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Saviour</a:t>
            </a: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and my God!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Well may this glowing heart rejoice,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tell its rapture all abroad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7D6F69A-1DB3-F8C8-8966-5A4ADFF0B3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8300" y="1074738"/>
            <a:ext cx="8915400" cy="47085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Happy day, happy day,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Jesus washed my sins away!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 taught me how to watch and pray,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live rejoicing every 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Happy day, happy day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Jesus washed my sins away!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562D80A3-85F5-B6AC-D0C1-BB1D8627D0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1808163"/>
            <a:ext cx="8839200" cy="324167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happy bond that seals my vows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 him who merits all my love!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Let cheerful praises fill this house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While to his blessed throne I move.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287A466A-3576-5A2C-56B5-E134FE9A00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8300" y="1074738"/>
            <a:ext cx="8915400" cy="47085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Happy day, happy day,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Jesus washed my sins away!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 taught me how to watch and pray,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live rejoicing every 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Happy day, happy day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Jesus washed my sins away!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5CDDC83F-7D20-7A5B-9A24-C675224100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14500" y="1771650"/>
            <a:ext cx="8763000" cy="33147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3.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‘Tis done, the great transaction’s done!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am my Lord’s and he is mine;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 drew me, and I followed on,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Charmed to confess the voice divine.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4E7DA317-807D-B9B6-CBF9-A0924BF155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8300" y="1074738"/>
            <a:ext cx="8915400" cy="47085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Happy day, happy day,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Jesus washed my sins away!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 taught me how to watch and pray,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live rejoicing every day;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Happy day, happy day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Jesus washed my sins away!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C0CB8F3F-1AE3-F403-F785-85A6AB399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589588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204104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Edward F Rimbault | Philip Doddridge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268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365.</dc:title>
  <dc:creator>Perth Fortress</dc:creator>
  <cp:lastModifiedBy>Narelle Wheaton</cp:lastModifiedBy>
  <cp:revision>10</cp:revision>
  <dcterms:created xsi:type="dcterms:W3CDTF">2000-02-04T09:01:43Z</dcterms:created>
  <dcterms:modified xsi:type="dcterms:W3CDTF">2023-07-20T01:50:15Z</dcterms:modified>
</cp:coreProperties>
</file>